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8" r:id="rId3"/>
    <p:sldId id="267" r:id="rId4"/>
    <p:sldId id="266" r:id="rId5"/>
    <p:sldId id="269" r:id="rId6"/>
    <p:sldId id="265" r:id="rId7"/>
    <p:sldId id="271" r:id="rId8"/>
    <p:sldId id="274" r:id="rId9"/>
    <p:sldId id="272" r:id="rId10"/>
    <p:sldId id="273" r:id="rId11"/>
    <p:sldId id="270" r:id="rId12"/>
    <p:sldId id="276" r:id="rId13"/>
    <p:sldId id="277" r:id="rId14"/>
    <p:sldId id="275" r:id="rId15"/>
    <p:sldId id="256" r:id="rId16"/>
    <p:sldId id="263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04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2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2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7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5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8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C4D22F3D-CDA0-7EA3-FF3B-2587A17EF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4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CF8C6391-8BC8-128C-8FB6-5CCE4F463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0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53AEF1AD-1D02-890F-1CBB-BF0759948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0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map, font&#10;&#10;Description automatically generated">
            <a:extLst>
              <a:ext uri="{FF2B5EF4-FFF2-40B4-BE49-F238E27FC236}">
                <a16:creationId xmlns:a16="http://schemas.microsoft.com/office/drawing/2014/main" id="{C10574D3-E49B-0EFB-422E-A508F49B0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9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30B84196-27F0-C43A-B659-FBFA916A3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54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033523E1-EFD9-CA72-3F8E-EC3037A60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A2D57F72-E52E-46E1-45B5-48C3A8BAB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2"/>
            <a:ext cx="9144000" cy="6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8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85CF68EC-9F5D-D468-99C9-7314102E1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2"/>
            <a:ext cx="9144000" cy="6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81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diagram, font&#10;&#10;Description automatically generated">
            <a:extLst>
              <a:ext uri="{FF2B5EF4-FFF2-40B4-BE49-F238E27FC236}">
                <a16:creationId xmlns:a16="http://schemas.microsoft.com/office/drawing/2014/main" id="{A28C6E76-CF16-4E4A-C251-6AEB05221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1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5636145-B649-690A-4984-EFB4C4AB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ircle&#10;&#10;Description automatically generated">
            <a:extLst>
              <a:ext uri="{FF2B5EF4-FFF2-40B4-BE49-F238E27FC236}">
                <a16:creationId xmlns:a16="http://schemas.microsoft.com/office/drawing/2014/main" id="{FFE7F5D8-80FD-8565-FA73-972F7FABD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6D0A2A9F-926B-A514-02B6-E98FEFA3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6AF2988-FAF3-A294-F6E3-86DB447A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6E4574B6-F543-FC8C-7621-9A082CDF9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450AE0C3-D490-44A1-ACB2-8FF220D22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F7C626BF-C7B4-78DE-16FC-5A361FB32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16D4C7B0-4134-F1D0-4225-328C88C9E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29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Clay</dc:creator>
  <cp:lastModifiedBy>Jacqueline Clay</cp:lastModifiedBy>
  <cp:revision>3</cp:revision>
  <dcterms:created xsi:type="dcterms:W3CDTF">2023-06-12T15:51:46Z</dcterms:created>
  <dcterms:modified xsi:type="dcterms:W3CDTF">2023-07-20T08:57:18Z</dcterms:modified>
</cp:coreProperties>
</file>